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71" r:id="rId12"/>
    <p:sldId id="273" r:id="rId13"/>
    <p:sldId id="274" r:id="rId14"/>
    <p:sldId id="275" r:id="rId15"/>
    <p:sldId id="269" r:id="rId16"/>
    <p:sldId id="270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7B46-35BB-4150-BC95-E55F4A44B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B766D1-C274-4932-8244-F715DAFA8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AEBD51-6D89-4BEF-810C-79534D5B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78867E-C9C6-428B-A50D-AFB95408A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DF43EB-4C45-463D-BA15-C3CB5D6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1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29AD2-CA23-44F1-B2EE-A1B0E87D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0631C2F-2369-40F1-B23B-CB4D6383E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94C199-98EE-44DB-88F4-7A85E9AF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DD8596-2A67-4307-9B85-C04F7001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DEE572-100E-456B-898B-CB4FB2CF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26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3E77A6-1A67-43FC-B842-ABA738039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A4D258-8F77-4B42-91CD-9D70ACC73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116926-BB61-47F8-A82B-5147001B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7B3E0-D4D9-4BBE-8B90-78D81717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21685-76DC-4CAD-A70F-7E2AEFBB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6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3EBF4-9EF0-4FA5-8841-6C7BB8E6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CE66C1-3FC7-4087-9620-4820CFE9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4F75DA-FEB4-495D-9B02-2212ABB0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168860-1885-4685-989A-01846B7E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A24BA4-4C10-4FDE-A1E0-2B3D93F7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16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93CF0-2F3C-49D3-B1AD-FD1D0DEA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C3DE58-4A17-4672-AF42-3745B1BD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4BB6D-A54C-4032-B016-1B0A1D94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F9A950-ECE2-4720-B203-6DAF6A24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132A89-D6EE-4334-8134-ED657C99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081C7-DE5D-4627-B60E-894D3751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38BE14-421D-4B0E-BA88-4B370A080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3EA992-C77F-4CF3-B62B-913B47989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8F12F0-4546-4BD5-AD25-4906A524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1F51DC-45A9-4BC5-96EF-2328584B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6B5B07-FEB2-46D6-86A2-E6C03C85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7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B9317-8D30-4830-809C-D128224C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19E835-E22A-45DE-9CE3-7051BA47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2C26CD-DF61-4201-98F4-C5C4EC0C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852E72-6F55-43E2-BCDC-29448F545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AE9B8B-AC76-42C9-AF9D-1D228DCCE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25E492-9059-434C-8796-BAD730ED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F0AD98-299E-4AD3-9BC5-72F51B57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DDE205-2FDC-4C05-8C67-36045E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80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EBD10-F1BA-49B9-8FBC-BDB144A3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B9B309-AFA1-4F18-AC06-3FB0706C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943E35-2C3A-4C75-816D-B3DB5A75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7F1D26-38C7-42CF-9B74-5ADB2ECD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4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2009A8-5A1A-46D5-8EB3-FEEB4EFC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CE0CFA-5FA0-488F-B742-C09F389D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5E0E0C-E3EC-4CD3-871B-67C35910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46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E2489-D426-435A-B033-55F4C7C9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F302C-67BA-4A20-A3D3-C837F70E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FB4C30-A35E-4DC5-BFFC-2E3A1CAC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FD02CE-3A18-45BB-85D3-BB2C85D6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347D44-7AC0-4121-815C-4B39D93D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18EFAB-951B-4CB4-B8EE-123EA9F9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7BE27-8615-4A2D-A396-3F2A69E19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DD5DA1C-79DB-4E90-A3F6-05DA548B7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7F1FCF-53CF-408A-B8A7-BBFB6D21B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E84F2E-CDA4-40A0-BDFE-CEC03F31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0D90ED-3244-4EA6-BBBF-A9576ACB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EE1349-B328-4285-B9C5-B73D4627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67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E817C4-3640-4BD1-8B72-3FE94B9F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DC0BCD-CA39-432F-A3DB-4AE724CAD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04017-E27C-4324-8D52-8833073E9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2404-27B0-4F9A-A996-76853A3A1373}" type="datetimeFigureOut">
              <a:rPr lang="de-DE" smtClean="0"/>
              <a:t>22.10.2021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D1DA92-1371-4254-8637-ABCAA7495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0C5774-5CF5-4EED-A1E4-85E843361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6FC4-037B-43AB-B45D-B0DD2BE77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1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57396-80ED-4D59-B86C-7E135AF19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419" y="1214438"/>
            <a:ext cx="9144000" cy="2387600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2nd Book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9BAD6-B251-4122-9F2C-310ED8BFD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419" y="3699693"/>
            <a:ext cx="9144000" cy="1655762"/>
          </a:xfrm>
        </p:spPr>
        <p:txBody>
          <a:bodyPr/>
          <a:lstStyle/>
          <a:p>
            <a:r>
              <a:rPr lang="de-DE" dirty="0"/>
              <a:t>Wissen aus zweiter Hand</a:t>
            </a:r>
          </a:p>
          <a:p>
            <a:endParaRPr lang="de-DE" dirty="0"/>
          </a:p>
          <a:p>
            <a:r>
              <a:rPr lang="de-DE" sz="1800" dirty="0"/>
              <a:t>Von Jana Vogt, Raphael Härle, Daniela Ege und Dean Basic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CDD3AB-3507-4051-AC77-AC15A317DC86}"/>
              </a:ext>
            </a:extLst>
          </p:cNvPr>
          <p:cNvGrpSpPr/>
          <p:nvPr/>
        </p:nvGrpSpPr>
        <p:grpSpPr>
          <a:xfrm>
            <a:off x="-196994" y="0"/>
            <a:ext cx="2540839" cy="6858000"/>
            <a:chOff x="-196994" y="0"/>
            <a:chExt cx="2540839" cy="6858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5B2B2ED-C7D3-471E-AFE5-BF82E88EE40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74E4226-623C-445A-8668-74FE07DE6A78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1BA5C56-97F9-4320-93FB-D33E6327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694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D796C5E-B45A-46DE-B19E-2D8AD45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24" y="1562175"/>
            <a:ext cx="5216703" cy="4930700"/>
          </a:xfrm>
        </p:spPr>
      </p:pic>
    </p:spTree>
    <p:extLst>
      <p:ext uri="{BB962C8B-B14F-4D97-AF65-F5344CB8AC3E}">
        <p14:creationId xmlns:p14="http://schemas.microsoft.com/office/powerpoint/2010/main" val="409443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65224D6-FCC2-463D-A0D8-2CCA1421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62" y="1436223"/>
            <a:ext cx="5267199" cy="5184623"/>
          </a:xfrm>
        </p:spPr>
      </p:pic>
    </p:spTree>
    <p:extLst>
      <p:ext uri="{BB962C8B-B14F-4D97-AF65-F5344CB8AC3E}">
        <p14:creationId xmlns:p14="http://schemas.microsoft.com/office/powerpoint/2010/main" val="906649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192223E-5336-4276-89D1-E67DB7A50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39" y="365125"/>
            <a:ext cx="4234648" cy="5987565"/>
          </a:xfrm>
        </p:spPr>
      </p:pic>
    </p:spTree>
    <p:extLst>
      <p:ext uri="{BB962C8B-B14F-4D97-AF65-F5344CB8AC3E}">
        <p14:creationId xmlns:p14="http://schemas.microsoft.com/office/powerpoint/2010/main" val="52110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44D9A75-FD0B-495F-9841-917AF3087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55" y="586558"/>
            <a:ext cx="4020579" cy="5684883"/>
          </a:xfrm>
        </p:spPr>
      </p:pic>
    </p:spTree>
    <p:extLst>
      <p:ext uri="{BB962C8B-B14F-4D97-AF65-F5344CB8AC3E}">
        <p14:creationId xmlns:p14="http://schemas.microsoft.com/office/powerpoint/2010/main" val="215358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991F651-BCAC-46CB-9767-52DEA984A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17" y="537783"/>
            <a:ext cx="4089571" cy="5782434"/>
          </a:xfrm>
        </p:spPr>
      </p:pic>
    </p:spTree>
    <p:extLst>
      <p:ext uri="{BB962C8B-B14F-4D97-AF65-F5344CB8AC3E}">
        <p14:creationId xmlns:p14="http://schemas.microsoft.com/office/powerpoint/2010/main" val="410280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C3AE9FC-24F2-451C-9DAD-99ED2692C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88" y="1514818"/>
            <a:ext cx="5321449" cy="5132662"/>
          </a:xfrm>
        </p:spPr>
      </p:pic>
    </p:spTree>
    <p:extLst>
      <p:ext uri="{BB962C8B-B14F-4D97-AF65-F5344CB8AC3E}">
        <p14:creationId xmlns:p14="http://schemas.microsoft.com/office/powerpoint/2010/main" val="87901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2A0E03F-D337-4332-81C7-4549EA57D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89" y="1502318"/>
            <a:ext cx="5073319" cy="4990557"/>
          </a:xfrm>
        </p:spPr>
      </p:pic>
    </p:spTree>
    <p:extLst>
      <p:ext uri="{BB962C8B-B14F-4D97-AF65-F5344CB8AC3E}">
        <p14:creationId xmlns:p14="http://schemas.microsoft.com/office/powerpoint/2010/main" val="349903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B82F39B1-BCA4-42B3-B321-767D83B8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262" y="1310376"/>
            <a:ext cx="7273273" cy="51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861F3584-3E0A-43D3-8C9D-6F3DB0EB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530" y="1408906"/>
            <a:ext cx="7027017" cy="50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234" y="2766218"/>
            <a:ext cx="597570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Danke für Ihre Aufmerksamkeit!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57D158A-3C40-4A97-9CE9-71A4FB467241}"/>
              </a:ext>
            </a:extLst>
          </p:cNvPr>
          <p:cNvSpPr txBox="1"/>
          <p:nvPr/>
        </p:nvSpPr>
        <p:spPr>
          <a:xfrm>
            <a:off x="2583401" y="5131293"/>
            <a:ext cx="911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Alle </a:t>
            </a:r>
            <a:r>
              <a:rPr lang="de-DE" dirty="0">
                <a:solidFill>
                  <a:srgbClr val="202124"/>
                </a:solidFill>
                <a:latin typeface="arial" panose="020B0604020202020204" pitchFamily="34" charset="0"/>
              </a:rPr>
              <a:t>in dieser Präsentation </a:t>
            </a:r>
            <a:r>
              <a:rPr lang="de-DE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verwendeten Texte, Fotos und grafischen Gestaltungen sind urheberrechtlich geschützt. Sollten Sie Teile hiervon verwenden wollen, wenden Sie sich bitte an den Verfasser.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473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/>
          <a:lstStyle/>
          <a:p>
            <a:r>
              <a:rPr lang="de-DE" dirty="0"/>
              <a:t>Unsere Idee</a:t>
            </a:r>
          </a:p>
          <a:p>
            <a:r>
              <a:rPr lang="de-DE" dirty="0"/>
              <a:t>Motivation</a:t>
            </a:r>
          </a:p>
          <a:p>
            <a:r>
              <a:rPr lang="de-DE" dirty="0"/>
              <a:t>Intention</a:t>
            </a:r>
          </a:p>
          <a:p>
            <a:r>
              <a:rPr lang="de-DE" dirty="0"/>
              <a:t>Ressourcen- und Risikoabschätzung</a:t>
            </a:r>
          </a:p>
          <a:p>
            <a:r>
              <a:rPr lang="de-DE" dirty="0"/>
              <a:t>Funktion</a:t>
            </a:r>
          </a:p>
          <a:p>
            <a:r>
              <a:rPr lang="de-DE" dirty="0"/>
              <a:t>Grafischer Prototyp</a:t>
            </a:r>
          </a:p>
          <a:p>
            <a:r>
              <a:rPr lang="de-DE" dirty="0"/>
              <a:t>GANTT-Diagramm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28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Unsere 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Ein Second-Hand-Shop für Fachbücher</a:t>
            </a:r>
          </a:p>
          <a:p>
            <a:r>
              <a:rPr lang="de-DE" dirty="0"/>
              <a:t>Hintergrund: Studenten kaufen Fachbücher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Bücher werden nicht mehr genutzt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Bücher können über ein Onlineportal an die richtige Zielgruppe verkauft werden.</a:t>
            </a:r>
          </a:p>
          <a:p>
            <a:r>
              <a:rPr lang="de-DE" dirty="0"/>
              <a:t>Jeder der seine ungenutzten Fachbücher verkaufen möchte oder nach günstigen Fachbüchern sucht kann sich registrieren</a:t>
            </a:r>
          </a:p>
          <a:p>
            <a:r>
              <a:rPr lang="de-DE" dirty="0"/>
              <a:t>Foto hochladen mit einer Beschreibung, Preis usw. und Buch verkaufen</a:t>
            </a:r>
          </a:p>
          <a:p>
            <a:r>
              <a:rPr lang="de-DE" dirty="0"/>
              <a:t>Fachbuch mithilfe von ISBN oder Kategorie finden und kaufen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5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Jeder Student braucht während des Studiums Fachbücher</a:t>
            </a:r>
          </a:p>
          <a:p>
            <a:endParaRPr lang="de-DE" dirty="0"/>
          </a:p>
          <a:p>
            <a:r>
              <a:rPr lang="de-DE" dirty="0"/>
              <a:t>Diese werden später oft nicht mehr verwendet</a:t>
            </a:r>
          </a:p>
          <a:p>
            <a:endParaRPr lang="de-DE" dirty="0"/>
          </a:p>
          <a:p>
            <a:r>
              <a:rPr lang="de-DE" dirty="0"/>
              <a:t>Unser Ziel ist es diesen Büchern einen zweiten Lebenszyklus zu geben</a:t>
            </a:r>
          </a:p>
          <a:p>
            <a:endParaRPr lang="de-DE" dirty="0"/>
          </a:p>
          <a:p>
            <a:r>
              <a:rPr lang="de-DE" dirty="0"/>
              <a:t>WIN-WIN Situation </a:t>
            </a:r>
            <a:r>
              <a:rPr lang="de-DE" dirty="0">
                <a:sym typeface="Wingdings" panose="05000000000000000000" pitchFamily="2" charset="2"/>
              </a:rPr>
              <a:t> Studenten haben wenig Geld, können mit dem Verkauf der Bücher also Geld verdienen oder sich günstig Bücher anschaffen</a:t>
            </a:r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47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Intention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Mit der Plattform kann Werbung geschalten werden </a:t>
            </a:r>
            <a:r>
              <a:rPr lang="de-DE" dirty="0">
                <a:sym typeface="Wingdings" panose="05000000000000000000" pitchFamily="2" charset="2"/>
              </a:rPr>
              <a:t> Profit</a:t>
            </a:r>
          </a:p>
          <a:p>
            <a:endParaRPr lang="de-DE" dirty="0"/>
          </a:p>
          <a:p>
            <a:r>
              <a:rPr lang="de-DE" dirty="0"/>
              <a:t>Man kann beim Verkauf eine kleine Gebühr abziehen und somit auch Profite generieren</a:t>
            </a:r>
          </a:p>
          <a:p>
            <a:endParaRPr lang="de-DE" dirty="0"/>
          </a:p>
          <a:p>
            <a:r>
              <a:rPr lang="de-DE" dirty="0"/>
              <a:t>Klarer Fokus auf eine junge Zielgruppe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41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Ressourcen- und Risikoabschätzung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Die Bezahlfunktion könnte eventuell durch äußere Einflüsse nicht realisierbar sein</a:t>
            </a:r>
          </a:p>
          <a:p>
            <a:endParaRPr lang="de-DE" dirty="0"/>
          </a:p>
          <a:p>
            <a:r>
              <a:rPr lang="de-DE" dirty="0"/>
              <a:t>Eventuell Konflikte mit dem Datenschutzgesetz</a:t>
            </a:r>
          </a:p>
          <a:p>
            <a:endParaRPr lang="de-DE" dirty="0"/>
          </a:p>
          <a:p>
            <a:r>
              <a:rPr lang="de-DE" dirty="0"/>
              <a:t>Risiko durch Mitarbeiterausfall </a:t>
            </a:r>
            <a:r>
              <a:rPr lang="de-DE" dirty="0">
                <a:sym typeface="Wingdings" panose="05000000000000000000" pitchFamily="2" charset="2"/>
              </a:rPr>
              <a:t> Zeitmanagement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Falsche Planung</a:t>
            </a:r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42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F0B086-9E2D-4B6F-B344-57859753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844" y="1825625"/>
            <a:ext cx="9009955" cy="4351338"/>
          </a:xfrm>
        </p:spPr>
        <p:txBody>
          <a:bodyPr>
            <a:normAutofit/>
          </a:bodyPr>
          <a:lstStyle/>
          <a:p>
            <a:r>
              <a:rPr lang="de-DE" dirty="0"/>
              <a:t>Login / Registrierung</a:t>
            </a:r>
          </a:p>
          <a:p>
            <a:r>
              <a:rPr lang="de-DE" dirty="0"/>
              <a:t>Artikel einstellen/bearbeiten</a:t>
            </a:r>
          </a:p>
          <a:p>
            <a:r>
              <a:rPr lang="de-DE" dirty="0"/>
              <a:t>Suchfunktion</a:t>
            </a:r>
          </a:p>
          <a:p>
            <a:r>
              <a:rPr lang="de-DE" dirty="0"/>
              <a:t>Warenkorb</a:t>
            </a:r>
          </a:p>
          <a:p>
            <a:r>
              <a:rPr lang="de-DE" dirty="0"/>
              <a:t>Bezahlfunktion</a:t>
            </a:r>
          </a:p>
          <a:p>
            <a:r>
              <a:rPr lang="de-DE" dirty="0"/>
              <a:t>Kontodaten ändern</a:t>
            </a:r>
          </a:p>
          <a:p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05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50770EE-B7A0-4BB2-9D17-09761F13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64" y="1532410"/>
            <a:ext cx="5306584" cy="5093630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94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19D5D-7BEC-42CE-A3A2-E1D30665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278" y="365125"/>
            <a:ext cx="9033522" cy="1325563"/>
          </a:xfrm>
        </p:spPr>
        <p:txBody>
          <a:bodyPr/>
          <a:lstStyle/>
          <a:p>
            <a:r>
              <a:rPr lang="de-DE" dirty="0">
                <a:latin typeface="Agency FB" panose="020B0503020202020204" pitchFamily="34" charset="0"/>
              </a:rPr>
              <a:t>Grafischer Prototyp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D658008-9547-4D8E-82B5-A3E2A72C735C}"/>
              </a:ext>
            </a:extLst>
          </p:cNvPr>
          <p:cNvGrpSpPr/>
          <p:nvPr/>
        </p:nvGrpSpPr>
        <p:grpSpPr>
          <a:xfrm>
            <a:off x="-196995" y="0"/>
            <a:ext cx="2540839" cy="6858000"/>
            <a:chOff x="-196994" y="0"/>
            <a:chExt cx="2540839" cy="6858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C2F606-8E06-408C-88C1-6E1369FB0492}"/>
                </a:ext>
              </a:extLst>
            </p:cNvPr>
            <p:cNvSpPr/>
            <p:nvPr/>
          </p:nvSpPr>
          <p:spPr>
            <a:xfrm>
              <a:off x="0" y="0"/>
              <a:ext cx="2146852" cy="6858000"/>
            </a:xfrm>
            <a:prstGeom prst="rect">
              <a:avLst/>
            </a:prstGeom>
            <a:solidFill>
              <a:srgbClr val="812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3E0D105-D9FC-4890-A723-0A96B21B2861}"/>
                </a:ext>
              </a:extLst>
            </p:cNvPr>
            <p:cNvSpPr/>
            <p:nvPr/>
          </p:nvSpPr>
          <p:spPr>
            <a:xfrm>
              <a:off x="173426" y="130288"/>
              <a:ext cx="1800000" cy="18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80D93760-6FC9-4033-A513-B987E734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6994" y="130288"/>
              <a:ext cx="2540839" cy="1677987"/>
            </a:xfrm>
            <a:prstGeom prst="rect">
              <a:avLst/>
            </a:prstGeom>
          </p:spPr>
        </p:pic>
      </p:grp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B23649D-DCE3-46DB-AA35-2887FE522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66" y="1482521"/>
            <a:ext cx="5136329" cy="5010354"/>
          </a:xfrm>
        </p:spPr>
      </p:pic>
    </p:spTree>
    <p:extLst>
      <p:ext uri="{BB962C8B-B14F-4D97-AF65-F5344CB8AC3E}">
        <p14:creationId xmlns:p14="http://schemas.microsoft.com/office/powerpoint/2010/main" val="318137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Breitbild</PresentationFormat>
  <Paragraphs>60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Agency FB</vt:lpstr>
      <vt:lpstr>Arial</vt:lpstr>
      <vt:lpstr>Arial</vt:lpstr>
      <vt:lpstr>Calibri</vt:lpstr>
      <vt:lpstr>Calibri Light</vt:lpstr>
      <vt:lpstr>Office</vt:lpstr>
      <vt:lpstr>2nd Book</vt:lpstr>
      <vt:lpstr>Agenda</vt:lpstr>
      <vt:lpstr>Unsere Idee</vt:lpstr>
      <vt:lpstr>Motivation</vt:lpstr>
      <vt:lpstr>Intention</vt:lpstr>
      <vt:lpstr>Ressourcen- und Risikoabschätzung</vt:lpstr>
      <vt:lpstr>Funktionen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Grafischer Prototyp</vt:lpstr>
      <vt:lpstr>GANTT-Diagramm</vt:lpstr>
      <vt:lpstr>GANTT-Diagramm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Book</dc:title>
  <dc:creator>Daniela Ege</dc:creator>
  <cp:lastModifiedBy>Daniela Ege</cp:lastModifiedBy>
  <cp:revision>3</cp:revision>
  <dcterms:created xsi:type="dcterms:W3CDTF">2021-10-20T16:42:48Z</dcterms:created>
  <dcterms:modified xsi:type="dcterms:W3CDTF">2021-10-22T07:29:22Z</dcterms:modified>
</cp:coreProperties>
</file>